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4" r:id="rId9"/>
    <p:sldId id="265" r:id="rId10"/>
    <p:sldId id="261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92E98-609B-4B30-8FBB-92387F68037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3D9C4D-D52A-4AEE-AEED-E7CB2F82EA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92E98-609B-4B30-8FBB-92387F68037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9C4D-D52A-4AEE-AEED-E7CB2F82EA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63D9C4D-D52A-4AEE-AEED-E7CB2F82EA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92E98-609B-4B30-8FBB-92387F68037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92E98-609B-4B30-8FBB-92387F68037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63D9C4D-D52A-4AEE-AEED-E7CB2F82EA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92E98-609B-4B30-8FBB-92387F68037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3D9C4D-D52A-4AEE-AEED-E7CB2F82EA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B92E98-609B-4B30-8FBB-92387F68037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9C4D-D52A-4AEE-AEED-E7CB2F82EA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92E98-609B-4B30-8FBB-92387F68037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63D9C4D-D52A-4AEE-AEED-E7CB2F82EAE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92E98-609B-4B30-8FBB-92387F68037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63D9C4D-D52A-4AEE-AEED-E7CB2F82E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92E98-609B-4B30-8FBB-92387F68037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3D9C4D-D52A-4AEE-AEED-E7CB2F82E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3D9C4D-D52A-4AEE-AEED-E7CB2F82EAE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92E98-609B-4B30-8FBB-92387F68037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63D9C4D-D52A-4AEE-AEED-E7CB2F82EA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B92E98-609B-4B30-8FBB-92387F68037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B92E98-609B-4B30-8FBB-92387F68037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3D9C4D-D52A-4AEE-AEED-E7CB2F82EAE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crossecoach.org/" TargetMode="External"/><Relationship Id="rId2" Type="http://schemas.openxmlformats.org/officeDocument/2006/relationships/hyperlink" Target="mailto:jmklax@ao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crossecoach.org/" TargetMode="External"/><Relationship Id="rId2" Type="http://schemas.openxmlformats.org/officeDocument/2006/relationships/hyperlink" Target="mailto:jmklax@ao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600200"/>
          </a:xfrm>
        </p:spPr>
        <p:txBody>
          <a:bodyPr>
            <a:noAutofit/>
          </a:bodyPr>
          <a:lstStyle/>
          <a:p>
            <a:r>
              <a:rPr lang="en-US" sz="1400" u="sng" dirty="0" smtClean="0"/>
              <a:t>Purposeful</a:t>
            </a:r>
            <a:r>
              <a:rPr lang="en-US" sz="1400" dirty="0" smtClean="0"/>
              <a:t>  and </a:t>
            </a:r>
            <a:r>
              <a:rPr lang="en-US" sz="1400" i="1" u="sng" dirty="0" smtClean="0"/>
              <a:t>Concise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J.M. Kenney</a:t>
            </a:r>
            <a:br>
              <a:rPr lang="en-US" sz="1400" dirty="0" smtClean="0"/>
            </a:br>
            <a:r>
              <a:rPr lang="en-US" sz="1400" dirty="0" smtClean="0"/>
              <a:t>Lacrosse Scotland – Head Coach</a:t>
            </a:r>
          </a:p>
          <a:p>
            <a:r>
              <a:rPr lang="en-US" sz="1400" dirty="0" smtClean="0"/>
              <a:t>Editor: Lacrosse Coach Newsletter</a:t>
            </a:r>
          </a:p>
          <a:p>
            <a:r>
              <a:rPr lang="en-US" sz="1400" dirty="0" smtClean="0">
                <a:hlinkClick r:id="rId2"/>
              </a:rPr>
              <a:t>jmklax@aol.com</a:t>
            </a:r>
            <a:endParaRPr lang="en-US" sz="1400" dirty="0" smtClean="0"/>
          </a:p>
          <a:p>
            <a:r>
              <a:rPr lang="en-US" sz="1400" dirty="0" smtClean="0">
                <a:hlinkClick r:id="rId3"/>
              </a:rPr>
              <a:t>www.lacrossecoach.org</a:t>
            </a:r>
            <a:endParaRPr lang="en-US" sz="1400" dirty="0" smtClean="0"/>
          </a:p>
          <a:p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Scouting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52578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Scouting is an integral part of the game- not an after-thought.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53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Scouting 101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Oval 1"/>
          <p:cNvSpPr>
            <a:spLocks noChangeArrowheads="1"/>
          </p:cNvSpPr>
          <p:nvPr/>
        </p:nvSpPr>
        <p:spPr bwMode="auto">
          <a:xfrm>
            <a:off x="4191000" y="3475759"/>
            <a:ext cx="304800" cy="3714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/>
          <p:cNvSpPr>
            <a:spLocks noChangeShapeType="1"/>
          </p:cNvSpPr>
          <p:nvPr/>
        </p:nvSpPr>
        <p:spPr bwMode="auto">
          <a:xfrm>
            <a:off x="4343400" y="3850698"/>
            <a:ext cx="19050" cy="1238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3"/>
          <p:cNvSpPr>
            <a:spLocks noChangeShapeType="1"/>
          </p:cNvSpPr>
          <p:nvPr/>
        </p:nvSpPr>
        <p:spPr bwMode="auto">
          <a:xfrm flipV="1">
            <a:off x="3657600" y="4343400"/>
            <a:ext cx="1533525" cy="19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800" y="1373468"/>
            <a:ext cx="6504970" cy="210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What to include: </a:t>
            </a:r>
            <a:endParaRPr lang="en-US" altLang="en-US" sz="11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Shooting Chart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All teams have shooting tendencies. A solid scouting report should include the shooting tendencies of your opponent.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Where do most shots initiate?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How accurate are their shooters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simple shooting chart can be developed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3657600" y="3874943"/>
            <a:ext cx="3048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3810000" y="4027343"/>
            <a:ext cx="3048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962400" y="4179743"/>
            <a:ext cx="3048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4648200" y="3664094"/>
            <a:ext cx="3048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4114800" y="4332143"/>
            <a:ext cx="3048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709685" y="4332143"/>
            <a:ext cx="3048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29000" y="4294043"/>
            <a:ext cx="128285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81400" y="4446443"/>
            <a:ext cx="128285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33800" y="4598843"/>
            <a:ext cx="128285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886200" y="4751243"/>
            <a:ext cx="128285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038600" y="4903643"/>
            <a:ext cx="128285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644736" y="4732193"/>
            <a:ext cx="128285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00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Scouting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Reporting to the team</a:t>
            </a:r>
          </a:p>
          <a:p>
            <a:pPr lvl="2"/>
            <a:r>
              <a:rPr lang="en-US" sz="2100" u="sng" dirty="0"/>
              <a:t>Create confidence, but don’t over</a:t>
            </a:r>
            <a:r>
              <a:rPr lang="en-US" sz="2100" dirty="0"/>
              <a:t>sell. </a:t>
            </a:r>
            <a:endParaRPr lang="en-US" sz="2100" dirty="0" smtClean="0"/>
          </a:p>
          <a:p>
            <a:pPr lvl="3"/>
            <a:r>
              <a:rPr lang="en-US" sz="2100" dirty="0" smtClean="0"/>
              <a:t>Much </a:t>
            </a:r>
            <a:r>
              <a:rPr lang="en-US" sz="2100" dirty="0"/>
              <a:t>of coaching engenders and demands loyalty from the players. To develop loyalty one must be credible. Therefore do not try to panic or infuse unnecessary worry in your players. </a:t>
            </a:r>
          </a:p>
          <a:p>
            <a:pPr lvl="3"/>
            <a:r>
              <a:rPr lang="en-US" sz="1900" dirty="0" smtClean="0"/>
              <a:t>Be </a:t>
            </a:r>
            <a:r>
              <a:rPr lang="en-US" sz="1900" dirty="0"/>
              <a:t>realistic – even about winning. Let’s face it, there are some teams that are bigger, faster and better than yours may be – and no amount of scouting insight is going to change that; however, in such cases a good scouting report can help you be competitive. </a:t>
            </a:r>
          </a:p>
          <a:p>
            <a:pPr lvl="2"/>
            <a:r>
              <a:rPr lang="en-US" sz="2100" u="sng" dirty="0"/>
              <a:t>Don’t Guess</a:t>
            </a:r>
            <a:r>
              <a:rPr lang="en-US" sz="2100" dirty="0"/>
              <a:t>! </a:t>
            </a:r>
            <a:r>
              <a:rPr lang="en-US" sz="2100" dirty="0" smtClean="0"/>
              <a:t>D.M.S.U. </a:t>
            </a:r>
          </a:p>
          <a:p>
            <a:pPr lvl="3"/>
            <a:r>
              <a:rPr lang="en-US" sz="2100" dirty="0" smtClean="0"/>
              <a:t>Players </a:t>
            </a:r>
            <a:r>
              <a:rPr lang="en-US" sz="2100" dirty="0"/>
              <a:t>are always seeking an advantage. If a player asks a question about a team that you have not seen </a:t>
            </a:r>
            <a:r>
              <a:rPr lang="en-US" sz="2100" dirty="0" smtClean="0"/>
              <a:t>or know if it </a:t>
            </a:r>
            <a:r>
              <a:rPr lang="en-US" sz="2100" dirty="0"/>
              <a:t>happen on the field, don’t pontificate as if you did. “If you didn’t see it, don’t say it.” </a:t>
            </a:r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509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Scouting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dirty="0" smtClean="0"/>
              <a:t>Some scouting reports are too detailed and are left on the locker-room benches due to </a:t>
            </a:r>
            <a:r>
              <a:rPr lang="en-US" dirty="0"/>
              <a:t>their over-load of  </a:t>
            </a:r>
            <a:r>
              <a:rPr lang="en-US" dirty="0" smtClean="0"/>
              <a:t>information**</a:t>
            </a:r>
            <a:br>
              <a:rPr lang="en-US" dirty="0" smtClean="0"/>
            </a:br>
            <a:r>
              <a:rPr lang="en-US" dirty="0" smtClean="0"/>
              <a:t>The power of 2</a:t>
            </a:r>
            <a:r>
              <a:rPr lang="en-US" sz="2800" dirty="0"/>
              <a:t> </a:t>
            </a:r>
          </a:p>
          <a:p>
            <a:r>
              <a:rPr lang="en-US" sz="2800" dirty="0"/>
              <a:t>1. </a:t>
            </a:r>
            <a:r>
              <a:rPr lang="en-US" sz="2800" b="1" dirty="0"/>
              <a:t>What do we need to do to beat this team</a:t>
            </a:r>
            <a:r>
              <a:rPr lang="en-US" sz="2800" dirty="0"/>
              <a:t>? </a:t>
            </a:r>
            <a:br>
              <a:rPr lang="en-US" sz="2800" dirty="0"/>
            </a:br>
            <a:r>
              <a:rPr lang="en-US" sz="2800" i="1" dirty="0"/>
              <a:t>        a. Keys to </a:t>
            </a:r>
            <a:r>
              <a:rPr lang="en-US" sz="2800" i="1" dirty="0" smtClean="0"/>
              <a:t>Victory (who gets the ball?) 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/>
              <a:t>        b</a:t>
            </a:r>
            <a:r>
              <a:rPr lang="en-US" sz="2800" i="1" dirty="0" smtClean="0"/>
              <a:t>. What </a:t>
            </a:r>
            <a:r>
              <a:rPr lang="en-US" sz="2800" i="1" dirty="0"/>
              <a:t>is the </a:t>
            </a:r>
            <a:r>
              <a:rPr lang="en-US" sz="2800" i="1" dirty="0" smtClean="0"/>
              <a:t>focus- what can we do?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/>
              <a:t>        c. Possible m2m match ups and what it will take to stop your man</a:t>
            </a:r>
            <a:r>
              <a:rPr lang="en-US" sz="2800" i="1" dirty="0" smtClean="0"/>
              <a:t>.</a:t>
            </a:r>
          </a:p>
          <a:p>
            <a:r>
              <a:rPr lang="en-US" sz="2100" i="1" dirty="0" smtClean="0"/>
              <a:t> </a:t>
            </a:r>
            <a:r>
              <a:rPr lang="en-US" sz="2100" dirty="0" smtClean="0"/>
              <a:t>2- </a:t>
            </a:r>
            <a:r>
              <a:rPr lang="en-US" sz="2100" b="1" dirty="0"/>
              <a:t>What things do we need to cover in practice before we play them</a:t>
            </a:r>
            <a:r>
              <a:rPr lang="en-US" sz="2100" dirty="0"/>
              <a:t>? </a:t>
            </a:r>
            <a:endParaRPr lang="en-US" sz="2100" dirty="0" smtClean="0"/>
          </a:p>
          <a:p>
            <a:pPr lvl="1"/>
            <a:r>
              <a:rPr lang="en-US" sz="2400" dirty="0" smtClean="0"/>
              <a:t>Cover them – Don’t practice until you get things right – practice them until you can’t get them </a:t>
            </a:r>
            <a:r>
              <a:rPr lang="en-US" sz="2400" dirty="0" err="1" smtClean="0"/>
              <a:t>wront</a:t>
            </a:r>
            <a:endParaRPr lang="en-US" sz="2400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55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(during) game scouting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the Assistant Coach/Manager</a:t>
            </a:r>
          </a:p>
          <a:p>
            <a:pPr lvl="1"/>
            <a:r>
              <a:rPr lang="en-US" dirty="0" smtClean="0"/>
              <a:t>Give them an actual assignment</a:t>
            </a:r>
          </a:p>
          <a:p>
            <a:pPr lvl="1"/>
            <a:r>
              <a:rPr lang="en-US" dirty="0" smtClean="0"/>
              <a:t>Faceoff moves</a:t>
            </a:r>
          </a:p>
          <a:p>
            <a:pPr lvl="1"/>
            <a:r>
              <a:rPr lang="en-US" dirty="0" smtClean="0"/>
              <a:t> Identify their rides, clears, EMO</a:t>
            </a:r>
          </a:p>
          <a:p>
            <a:r>
              <a:rPr lang="en-US" dirty="0" smtClean="0"/>
              <a:t>Use your players</a:t>
            </a:r>
          </a:p>
          <a:p>
            <a:pPr lvl="1"/>
            <a:r>
              <a:rPr lang="en-US" dirty="0" smtClean="0"/>
              <a:t>Scotland vs CW Post.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26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Scouting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Attack Oriented – solid Offensive middies</a:t>
            </a:r>
          </a:p>
          <a:p>
            <a:r>
              <a:rPr lang="en-US" dirty="0" smtClean="0"/>
              <a:t>Transition – do not slide up-field</a:t>
            </a:r>
          </a:p>
          <a:p>
            <a:r>
              <a:rPr lang="en-US" dirty="0" smtClean="0"/>
              <a:t>99 weakest link – look to double if below GLE</a:t>
            </a:r>
          </a:p>
          <a:p>
            <a:r>
              <a:rPr lang="en-US" dirty="0" smtClean="0"/>
              <a:t>Delay slide to 44</a:t>
            </a:r>
          </a:p>
          <a:p>
            <a:r>
              <a:rPr lang="en-US" dirty="0" err="1" smtClean="0"/>
              <a:t>Middie</a:t>
            </a:r>
            <a:r>
              <a:rPr lang="en-US" dirty="0" smtClean="0"/>
              <a:t> on Ride – look to utilize 10 man</a:t>
            </a:r>
          </a:p>
          <a:p>
            <a:endParaRPr lang="en-US" dirty="0"/>
          </a:p>
          <a:p>
            <a:r>
              <a:rPr lang="en-US" dirty="0" smtClean="0"/>
              <a:t>The real work comes scouting and in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2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Scouting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jmklax@aol.com</a:t>
            </a:r>
            <a:r>
              <a:rPr lang="en-US" dirty="0" smtClean="0"/>
              <a:t>	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www.lacrossecoach.org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5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Scouting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Scout Yourself First ! </a:t>
            </a:r>
          </a:p>
          <a:p>
            <a:pPr lvl="2"/>
            <a:r>
              <a:rPr lang="en-US" dirty="0" smtClean="0"/>
              <a:t>Understand your strengths and weaknesses. </a:t>
            </a:r>
          </a:p>
          <a:p>
            <a:pPr lvl="3"/>
            <a:r>
              <a:rPr lang="en-US" dirty="0" smtClean="0"/>
              <a:t>How would someone exploit your squad?</a:t>
            </a:r>
          </a:p>
          <a:p>
            <a:pPr lvl="2"/>
            <a:r>
              <a:rPr lang="en-US" dirty="0" smtClean="0"/>
              <a:t>Use the former head coach ( if not he has not usurped by the parents*) or a former player. </a:t>
            </a:r>
          </a:p>
          <a:p>
            <a:r>
              <a:rPr lang="en-US" dirty="0" smtClean="0"/>
              <a:t>The Scout must know </a:t>
            </a:r>
            <a:r>
              <a:rPr lang="en-US" i="1" dirty="0" smtClean="0"/>
              <a:t>your tendencies.</a:t>
            </a:r>
          </a:p>
          <a:p>
            <a:pPr lvl="2"/>
            <a:r>
              <a:rPr lang="en-US" dirty="0" smtClean="0"/>
              <a:t>Must be able to observe the opposition </a:t>
            </a:r>
            <a:r>
              <a:rPr lang="en-US" i="1" dirty="0" smtClean="0"/>
              <a:t>always</a:t>
            </a:r>
            <a:r>
              <a:rPr lang="en-US" dirty="0" smtClean="0"/>
              <a:t> with a mind toward your squad. Information is helpful only if it is helpful. </a:t>
            </a:r>
          </a:p>
          <a:p>
            <a:pPr lvl="4"/>
            <a:r>
              <a:rPr lang="en-US" dirty="0" smtClean="0"/>
              <a:t>Example: Team A has a goalie that does not clear well. Team B jumps the Goalie immediately after a save; Your goalie is former all –Long </a:t>
            </a:r>
            <a:r>
              <a:rPr lang="en-US" dirty="0" err="1"/>
              <a:t>L</a:t>
            </a:r>
            <a:r>
              <a:rPr lang="en-US" dirty="0" err="1" smtClean="0"/>
              <a:t>sland</a:t>
            </a:r>
            <a:r>
              <a:rPr lang="en-US" dirty="0" smtClean="0"/>
              <a:t> &amp; QB - must look for the exploitation outlet, not the jump – </a:t>
            </a:r>
          </a:p>
          <a:p>
            <a:pPr lvl="7"/>
            <a:r>
              <a:rPr lang="en-US" dirty="0" smtClean="0"/>
              <a:t>Think ahead. 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836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Scouting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Different Coaches – different formats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: some coaches use tape recorders, some utilize software programs. Others still use paper and pencil. How one takes down the information is less important than the information itself. </a:t>
            </a:r>
            <a:endParaRPr lang="en-US" dirty="0" smtClean="0"/>
          </a:p>
          <a:p>
            <a:pPr lvl="2"/>
            <a:r>
              <a:rPr lang="en-US" dirty="0" smtClean="0"/>
              <a:t>Do </a:t>
            </a:r>
            <a:r>
              <a:rPr lang="en-US" dirty="0"/>
              <a:t>not prepare a radically different game plan – utilize your basic sets and tweak, not cannibalize your schemes. </a:t>
            </a:r>
            <a:endParaRPr lang="en-US" dirty="0" smtClean="0"/>
          </a:p>
          <a:p>
            <a:pPr lvl="2"/>
            <a:r>
              <a:rPr lang="en-US" dirty="0" smtClean="0"/>
              <a:t>Too </a:t>
            </a:r>
            <a:r>
              <a:rPr lang="en-US" dirty="0"/>
              <a:t>much change will confuse your players. Rather, focus on aspects of strategy(s) that can take advantage of your opponent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Be cunning – not a schemer*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86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Scouting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Choose </a:t>
            </a:r>
            <a:r>
              <a:rPr lang="en-US" i="1" dirty="0"/>
              <a:t>the venue based on </a:t>
            </a:r>
            <a:r>
              <a:rPr lang="en-US" i="1" dirty="0" smtClean="0"/>
              <a:t>schedule: </a:t>
            </a:r>
          </a:p>
          <a:p>
            <a:pPr lvl="1"/>
            <a:r>
              <a:rPr lang="en-US" i="1" dirty="0" smtClean="0"/>
              <a:t>Grass vs. Turf</a:t>
            </a:r>
          </a:p>
          <a:p>
            <a:pPr lvl="1"/>
            <a:r>
              <a:rPr lang="en-US" i="1" dirty="0" smtClean="0"/>
              <a:t>Night game vs. Saturday afternoon</a:t>
            </a:r>
          </a:p>
          <a:p>
            <a:pPr lvl="1"/>
            <a:r>
              <a:rPr lang="en-US" i="1" dirty="0" smtClean="0"/>
              <a:t>Home vs. away –</a:t>
            </a:r>
          </a:p>
          <a:p>
            <a:r>
              <a:rPr lang="en-US" i="1" dirty="0" smtClean="0"/>
              <a:t> Know the opposing coach’s philosophy a head of time. </a:t>
            </a:r>
          </a:p>
          <a:p>
            <a:pPr lvl="1"/>
            <a:r>
              <a:rPr lang="en-US" i="1" dirty="0" smtClean="0"/>
              <a:t>Up -tempo?</a:t>
            </a:r>
          </a:p>
          <a:p>
            <a:pPr lvl="1"/>
            <a:r>
              <a:rPr lang="en-US" i="1" dirty="0" smtClean="0"/>
              <a:t>Slow and methodical</a:t>
            </a:r>
          </a:p>
          <a:p>
            <a:pPr lvl="1"/>
            <a:r>
              <a:rPr lang="en-US" i="1" dirty="0" smtClean="0"/>
              <a:t>Transition</a:t>
            </a:r>
          </a:p>
          <a:p>
            <a:pPr lvl="1"/>
            <a:r>
              <a:rPr lang="en-US" i="1" dirty="0" smtClean="0"/>
              <a:t>Trickster ( ball tricks, quick whistle plays)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55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Scouting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Check the local </a:t>
            </a:r>
            <a:r>
              <a:rPr lang="en-US" dirty="0" smtClean="0"/>
              <a:t>paper/on line sources</a:t>
            </a:r>
          </a:p>
          <a:p>
            <a:pPr lvl="1"/>
            <a:r>
              <a:rPr lang="en-US" dirty="0"/>
              <a:t>preliminary information can be gleaned from the papers before you personally scout; </a:t>
            </a:r>
            <a:endParaRPr lang="en-US" dirty="0" smtClean="0"/>
          </a:p>
          <a:p>
            <a:pPr lvl="1"/>
            <a:r>
              <a:rPr lang="en-US" dirty="0" smtClean="0"/>
              <a:t>be </a:t>
            </a:r>
            <a:r>
              <a:rPr lang="en-US" dirty="0"/>
              <a:t>judicious about the type of information that you glean. Stats are fine, but a one game statistically basis can be misleading. </a:t>
            </a:r>
            <a:endParaRPr lang="en-US" dirty="0" smtClean="0"/>
          </a:p>
          <a:p>
            <a:pPr lvl="1"/>
            <a:r>
              <a:rPr lang="en-US" dirty="0" smtClean="0"/>
              <a:t>Have </a:t>
            </a:r>
            <a:r>
              <a:rPr lang="en-US" dirty="0"/>
              <a:t>a team manager or parent cut out any and all opponent newspaper </a:t>
            </a:r>
            <a:r>
              <a:rPr lang="en-US" dirty="0" smtClean="0"/>
              <a:t>write-ups* </a:t>
            </a:r>
            <a:r>
              <a:rPr lang="en-US" dirty="0"/>
              <a:t>as this will provide a more balanced </a:t>
            </a:r>
            <a:r>
              <a:rPr lang="en-US" dirty="0" smtClean="0"/>
              <a:t>view</a:t>
            </a:r>
          </a:p>
          <a:p>
            <a:r>
              <a:rPr lang="en-US" dirty="0" smtClean="0"/>
              <a:t>Obtain </a:t>
            </a:r>
            <a:r>
              <a:rPr lang="en-US" dirty="0"/>
              <a:t>a </a:t>
            </a:r>
            <a:r>
              <a:rPr lang="en-US" dirty="0" smtClean="0"/>
              <a:t>roster </a:t>
            </a:r>
          </a:p>
          <a:p>
            <a:pPr lvl="1"/>
            <a:r>
              <a:rPr lang="en-US" dirty="0" err="1" smtClean="0"/>
              <a:t>Nowdays</a:t>
            </a:r>
            <a:r>
              <a:rPr lang="en-US" dirty="0" smtClean="0"/>
              <a:t> – parents demand them at games and most are on line</a:t>
            </a:r>
          </a:p>
          <a:p>
            <a:pPr lvl="1"/>
            <a:r>
              <a:rPr lang="en-US" dirty="0" smtClean="0"/>
              <a:t>Have your AD request one – at the beginning of season </a:t>
            </a:r>
          </a:p>
        </p:txBody>
      </p:sp>
    </p:spTree>
    <p:extLst>
      <p:ext uri="{BB962C8B-B14F-4D97-AF65-F5344CB8AC3E}">
        <p14:creationId xmlns:p14="http://schemas.microsoft.com/office/powerpoint/2010/main" val="1706622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Scouting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Field Conditions: Obviously, take note of the type of field, the cut of the grass and the size of the field (there is quite a range by HS rule). These will assist in determining speed of the players. </a:t>
            </a:r>
            <a:endParaRPr lang="en-US" dirty="0" smtClean="0"/>
          </a:p>
          <a:p>
            <a:pPr lvl="1"/>
            <a:r>
              <a:rPr lang="en-US" dirty="0" smtClean="0"/>
              <a:t>Take </a:t>
            </a:r>
            <a:r>
              <a:rPr lang="en-US" dirty="0"/>
              <a:t>note as well as the background behind the goals ( it is tough to play at the Carrier Dome as a goalie and I am told that one end  is tougher than the other) , </a:t>
            </a:r>
            <a:endParaRPr lang="en-US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ocation </a:t>
            </a:r>
            <a:r>
              <a:rPr lang="en-US" dirty="0"/>
              <a:t>of scoreboard </a:t>
            </a:r>
            <a:endParaRPr lang="en-US" dirty="0" smtClean="0"/>
          </a:p>
          <a:p>
            <a:pPr lvl="1"/>
            <a:r>
              <a:rPr lang="en-US" dirty="0" smtClean="0"/>
              <a:t>Check and note the lighting – including time of day sunset of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07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Scouting 101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lacrosse program should have a standard format for scouting. </a:t>
            </a:r>
            <a:endParaRPr lang="en-US" dirty="0" smtClean="0"/>
          </a:p>
          <a:p>
            <a:pPr lvl="1"/>
            <a:r>
              <a:rPr lang="en-US" dirty="0" smtClean="0"/>
              <a:t>Don’t </a:t>
            </a:r>
            <a:r>
              <a:rPr lang="en-US" dirty="0"/>
              <a:t>just send an assistant out with a camera and blank sheet of paper. </a:t>
            </a:r>
            <a:endParaRPr lang="en-US" dirty="0" smtClean="0"/>
          </a:p>
          <a:p>
            <a:r>
              <a:rPr lang="en-US" dirty="0" smtClean="0"/>
              <a:t>Get there early – </a:t>
            </a:r>
          </a:p>
          <a:p>
            <a:pPr lvl="2"/>
            <a:r>
              <a:rPr lang="en-US" dirty="0" smtClean="0"/>
              <a:t>Watch warm ups – intensity* </a:t>
            </a:r>
          </a:p>
          <a:p>
            <a:pPr lvl="2"/>
            <a:r>
              <a:rPr lang="en-US" dirty="0" smtClean="0"/>
              <a:t>Note injured players</a:t>
            </a:r>
          </a:p>
          <a:p>
            <a:r>
              <a:rPr lang="en-US" dirty="0" smtClean="0"/>
              <a:t>Have all the necessary items</a:t>
            </a:r>
          </a:p>
          <a:p>
            <a:pPr lvl="2"/>
            <a:r>
              <a:rPr lang="en-US" dirty="0" smtClean="0"/>
              <a:t>Notebook</a:t>
            </a:r>
          </a:p>
          <a:p>
            <a:pPr lvl="2"/>
            <a:r>
              <a:rPr lang="en-US" dirty="0" smtClean="0"/>
              <a:t>Writing Utensils</a:t>
            </a:r>
          </a:p>
          <a:p>
            <a:pPr lvl="2"/>
            <a:r>
              <a:rPr lang="en-US" dirty="0" smtClean="0"/>
              <a:t>Camera</a:t>
            </a:r>
          </a:p>
          <a:p>
            <a:r>
              <a:rPr lang="en-US" dirty="0" smtClean="0"/>
              <a:t>Good viewing /</a:t>
            </a:r>
            <a:r>
              <a:rPr lang="en-US" smtClean="0"/>
              <a:t>no distractions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300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Scouting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 </a:t>
            </a:r>
            <a:r>
              <a:rPr lang="en-US" dirty="0"/>
              <a:t>Timeouts:  Not only should the scout use the time outs to write down their thoughts, but care should be taken to note how the time out was taken</a:t>
            </a:r>
          </a:p>
          <a:p>
            <a:pPr lvl="2"/>
            <a:r>
              <a:rPr lang="en-US" dirty="0"/>
              <a:t>Was it used to stop momentum?</a:t>
            </a:r>
          </a:p>
          <a:p>
            <a:pPr lvl="2"/>
            <a:r>
              <a:rPr lang="en-US" dirty="0"/>
              <a:t>Was it used to set up a play? Which one?</a:t>
            </a:r>
          </a:p>
          <a:p>
            <a:pPr lvl="2"/>
            <a:r>
              <a:rPr lang="en-US" dirty="0"/>
              <a:t>Was it used effectively ? </a:t>
            </a:r>
            <a:endParaRPr lang="en-US" dirty="0" smtClean="0"/>
          </a:p>
          <a:p>
            <a:r>
              <a:rPr lang="en-US" dirty="0" smtClean="0"/>
              <a:t>Army </a:t>
            </a:r>
            <a:r>
              <a:rPr lang="en-US" dirty="0"/>
              <a:t>,Syracuse come to mind immediately). 	</a:t>
            </a:r>
          </a:p>
          <a:p>
            <a:pPr lvl="2"/>
            <a:r>
              <a:rPr lang="en-US" dirty="0"/>
              <a:t>Is this a hustling, hard riding opponent?</a:t>
            </a:r>
          </a:p>
          <a:p>
            <a:pPr lvl="2"/>
            <a:r>
              <a:rPr lang="en-US" dirty="0"/>
              <a:t>Do they utilize a 10 Man ride? When do they employment ( on a shot? On a ball out of bounds?)</a:t>
            </a:r>
          </a:p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68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Scouting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to film?</a:t>
            </a:r>
          </a:p>
          <a:p>
            <a:pPr lvl="2"/>
            <a:r>
              <a:rPr lang="en-US" dirty="0" smtClean="0"/>
              <a:t>Depends – How much are you going to watch? Do you show your players?*</a:t>
            </a:r>
          </a:p>
          <a:p>
            <a:pPr lvl="2"/>
            <a:r>
              <a:rPr lang="en-US" dirty="0" smtClean="0"/>
              <a:t>Suggestions</a:t>
            </a:r>
          </a:p>
          <a:p>
            <a:pPr lvl="3"/>
            <a:r>
              <a:rPr lang="en-US" dirty="0" smtClean="0"/>
              <a:t>A quarter- 2</a:t>
            </a:r>
            <a:r>
              <a:rPr lang="en-US" baseline="30000" dirty="0" smtClean="0"/>
              <a:t>nd</a:t>
            </a:r>
            <a:r>
              <a:rPr lang="en-US" dirty="0" smtClean="0"/>
              <a:t> or 3</a:t>
            </a:r>
            <a:r>
              <a:rPr lang="en-US" baseline="30000" dirty="0" smtClean="0"/>
              <a:t>rd</a:t>
            </a:r>
            <a:r>
              <a:rPr lang="en-US" dirty="0" smtClean="0"/>
              <a:t> – they are in thick of it</a:t>
            </a:r>
          </a:p>
          <a:p>
            <a:pPr lvl="3"/>
            <a:r>
              <a:rPr lang="en-US" dirty="0" smtClean="0"/>
              <a:t>EMO</a:t>
            </a:r>
          </a:p>
          <a:p>
            <a:pPr lvl="3"/>
            <a:r>
              <a:rPr lang="en-US" dirty="0" smtClean="0"/>
              <a:t>Faceoff</a:t>
            </a:r>
          </a:p>
          <a:p>
            <a:pPr lvl="3"/>
            <a:r>
              <a:rPr lang="en-US" dirty="0" smtClean="0"/>
              <a:t>Ride</a:t>
            </a:r>
          </a:p>
          <a:p>
            <a:r>
              <a:rPr lang="en-US" dirty="0" smtClean="0"/>
              <a:t>What to notice?</a:t>
            </a:r>
          </a:p>
          <a:p>
            <a:pPr lvl="2"/>
            <a:r>
              <a:rPr lang="en-US" dirty="0" smtClean="0"/>
              <a:t>Opener?</a:t>
            </a:r>
          </a:p>
          <a:p>
            <a:pPr lvl="2"/>
            <a:r>
              <a:rPr lang="en-US" dirty="0" smtClean="0"/>
              <a:t>OB</a:t>
            </a:r>
          </a:p>
          <a:p>
            <a:pPr lvl="2"/>
            <a:r>
              <a:rPr lang="en-US" dirty="0" smtClean="0"/>
              <a:t>Special set plays</a:t>
            </a:r>
          </a:p>
          <a:p>
            <a:pPr lvl="2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76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2001</TotalTime>
  <Words>948</Words>
  <Application>Microsoft Office PowerPoint</Application>
  <PresentationFormat>On-screen Show (4:3)</PresentationFormat>
  <Paragraphs>125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Scouting</vt:lpstr>
      <vt:lpstr>Scouting 101</vt:lpstr>
      <vt:lpstr>Scouting 101</vt:lpstr>
      <vt:lpstr>Scouting 101</vt:lpstr>
      <vt:lpstr>Scouting 101</vt:lpstr>
      <vt:lpstr>Scouting 101</vt:lpstr>
      <vt:lpstr>Scouting 101</vt:lpstr>
      <vt:lpstr>Scouting 101</vt:lpstr>
      <vt:lpstr>Scouting 101</vt:lpstr>
      <vt:lpstr>Scouting 101</vt:lpstr>
      <vt:lpstr>Scouting 101</vt:lpstr>
      <vt:lpstr>Scouting 101</vt:lpstr>
      <vt:lpstr>In (during) game scouting</vt:lpstr>
      <vt:lpstr>Scouting 101</vt:lpstr>
      <vt:lpstr>Scouting 101</vt:lpstr>
    </vt:vector>
  </TitlesOfParts>
  <Company>Detroit Country Day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Scouting</dc:title>
  <dc:creator>Kenney, John</dc:creator>
  <cp:lastModifiedBy>Freeman</cp:lastModifiedBy>
  <cp:revision>18</cp:revision>
  <dcterms:created xsi:type="dcterms:W3CDTF">2013-12-15T14:34:23Z</dcterms:created>
  <dcterms:modified xsi:type="dcterms:W3CDTF">2014-01-12T12:31:30Z</dcterms:modified>
</cp:coreProperties>
</file>